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21" d="100"/>
          <a:sy n="121" d="100"/>
        </p:scale>
        <p:origin x="164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5625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1056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1) PowerPoint </a:t>
            </a:r>
            <a:r>
              <a:rPr lang="th-TH" sz="2000" b="1" dirty="0"/>
              <a:t>สำหรับหนังสือวิจัยการตลาด ผู้เขียนไม่สงวนลิขสิทธิ์  ผู้ใช้สามารถนำไปปรับปรุงแก้ไข</a:t>
            </a:r>
            <a:r>
              <a:rPr lang="th-TH" sz="2000" b="1" dirty="0" smtClean="0"/>
              <a:t>ได้ </a:t>
            </a:r>
            <a:br>
              <a:rPr lang="th-TH" sz="2000" b="1" dirty="0" smtClean="0"/>
            </a:br>
            <a:r>
              <a:rPr lang="th-TH" sz="2000" b="1" dirty="0" smtClean="0"/>
              <a:t>   ผู้เขียน</a:t>
            </a:r>
            <a:r>
              <a:rPr lang="th-TH" sz="2000" b="1" dirty="0"/>
              <a:t>ยังเพิ่มเติมเนื้อหาบางส่วนลงใน </a:t>
            </a:r>
            <a:r>
              <a:rPr lang="en-US" sz="2000" b="1" dirty="0"/>
              <a:t>PowerPoint </a:t>
            </a:r>
            <a:r>
              <a:rPr lang="th-TH" sz="2000" b="1" dirty="0"/>
              <a:t>เพื่อให้ผู้นำไปใช้มีเนื้อหาที่สมบูรณ์มากขึ้น</a:t>
            </a:r>
          </a:p>
          <a:p>
            <a:endParaRPr lang="th-TH" sz="2000" b="1" dirty="0"/>
          </a:p>
          <a:p>
            <a:r>
              <a:rPr lang="th-TH" sz="2000" b="1" dirty="0"/>
              <a:t>2) แก้ไขคำผิดในหนังสือ</a:t>
            </a:r>
          </a:p>
          <a:p>
            <a:r>
              <a:rPr lang="th-TH" sz="2000" b="1" dirty="0" smtClean="0"/>
              <a:t>     หน้า </a:t>
            </a:r>
            <a:r>
              <a:rPr lang="th-TH" sz="2000" b="1" dirty="0"/>
              <a:t>135   </a:t>
            </a:r>
            <a:r>
              <a:rPr lang="en-US" sz="2000" b="1" dirty="0" err="1"/>
              <a:t>Surveycan</a:t>
            </a:r>
            <a:r>
              <a:rPr lang="en-US" sz="2000" b="1" dirty="0"/>
              <a:t> </a:t>
            </a:r>
            <a:r>
              <a:rPr lang="th-TH" sz="2000" b="1" dirty="0"/>
              <a:t>ตัด "(ภาพที่ 7.2)" ออก และ </a:t>
            </a:r>
            <a:r>
              <a:rPr lang="en-US" sz="2000" b="1" dirty="0" err="1"/>
              <a:t>Surveymonkey</a:t>
            </a:r>
            <a:r>
              <a:rPr lang="en-US" sz="2000" b="1" dirty="0"/>
              <a:t> </a:t>
            </a:r>
            <a:r>
              <a:rPr lang="th-TH" sz="2000" b="1" dirty="0"/>
              <a:t>ตัด "(ภาพที่ 7.3)" ออก</a:t>
            </a:r>
          </a:p>
          <a:p>
            <a:r>
              <a:rPr lang="th-TH" sz="2000" b="1" dirty="0"/>
              <a:t>                 (หมายเหตุ ภาพของทั้ง 2 เว็บไซต์ได้ใส่ไว้ใน </a:t>
            </a:r>
            <a:r>
              <a:rPr lang="en-US" sz="2000" b="1" dirty="0"/>
              <a:t>PowerPoint </a:t>
            </a:r>
            <a:r>
              <a:rPr lang="th-TH" sz="2000" b="1" dirty="0"/>
              <a:t>แล้ว)</a:t>
            </a:r>
          </a:p>
          <a:p>
            <a:r>
              <a:rPr lang="th-TH" sz="2000" b="1" dirty="0" smtClean="0"/>
              <a:t>     หน้า 194   แก้</a:t>
            </a:r>
            <a:r>
              <a:rPr lang="th-TH" sz="2000" b="1" dirty="0"/>
              <a:t>จากร้อยละ 15 เป็น ร้อยละ 10</a:t>
            </a:r>
          </a:p>
          <a:p>
            <a:endParaRPr lang="th-TH" sz="2000" b="1" dirty="0"/>
          </a:p>
          <a:p>
            <a:r>
              <a:rPr lang="th-TH" sz="2000" b="1" dirty="0"/>
              <a:t>3) หามีคำถามหรือข้อเสนอแนะ สามารถติดต่อผู้เขียนโดยตรงได้ที่    </a:t>
            </a:r>
            <a:r>
              <a:rPr lang="en-US" sz="2000" b="1" dirty="0"/>
              <a:t>bestofsiam@hotmail.com</a:t>
            </a:r>
          </a:p>
          <a:p>
            <a:endParaRPr lang="en-US" sz="2000" b="1" dirty="0"/>
          </a:p>
          <a:p>
            <a:r>
              <a:rPr lang="en-US" sz="2000" b="1" dirty="0"/>
              <a:t>4) </a:t>
            </a:r>
            <a:r>
              <a:rPr lang="th-TH" sz="2000" b="1" dirty="0"/>
              <a:t>ทุกปีผู้เขียนได้รับมอบหมายให้สอนวิชาการวิจัยการตลาดทั้งระดับปริญญาตรีและปริญญา</a:t>
            </a:r>
            <a:r>
              <a:rPr lang="th-TH" sz="2000" b="1" dirty="0" smtClean="0"/>
              <a:t>โท จึง</a:t>
            </a:r>
            <a:r>
              <a:rPr lang="th-TH" sz="2000" b="1" dirty="0"/>
              <a:t>มีการ </a:t>
            </a:r>
            <a:r>
              <a:rPr lang="en-US" sz="2000" b="1" dirty="0"/>
              <a:t>update </a:t>
            </a:r>
            <a:r>
              <a:rPr lang="th-TH" sz="2000" b="1" dirty="0"/>
              <a:t>ทั้ง </a:t>
            </a:r>
            <a:r>
              <a:rPr lang="th-TH" sz="2000" b="1" dirty="0" smtClean="0"/>
              <a:t/>
            </a:r>
            <a:br>
              <a:rPr lang="th-TH" sz="2000" b="1" dirty="0" smtClean="0"/>
            </a:br>
            <a:r>
              <a:rPr lang="th-TH" sz="2000" b="1" dirty="0" smtClean="0"/>
              <a:t>     </a:t>
            </a:r>
            <a:r>
              <a:rPr lang="en-US" sz="2000" b="1" dirty="0" smtClean="0"/>
              <a:t>PowerPoint </a:t>
            </a:r>
            <a:r>
              <a:rPr lang="th-TH" sz="2000" b="1" dirty="0"/>
              <a:t>และเนื้อหาตลอดเวลา หากต้องการข้อมูลที่ </a:t>
            </a:r>
            <a:r>
              <a:rPr lang="en-US" sz="2000" b="1" dirty="0"/>
              <a:t>update </a:t>
            </a:r>
            <a:r>
              <a:rPr lang="th-TH" sz="2000" b="1" dirty="0"/>
              <a:t>กรุณาแจ้งความ</a:t>
            </a:r>
            <a:r>
              <a:rPr lang="th-TH" sz="2000" b="1" dirty="0" smtClean="0"/>
              <a:t>ประสงค์มา</a:t>
            </a:r>
            <a:r>
              <a:rPr lang="th-TH" sz="2000" b="1" dirty="0"/>
              <a:t>ได้ที่ </a:t>
            </a:r>
            <a:r>
              <a:rPr lang="th-TH" sz="2000" b="1" dirty="0" smtClean="0"/>
              <a:t/>
            </a:r>
            <a:br>
              <a:rPr lang="th-TH" sz="2000" b="1" dirty="0" smtClean="0"/>
            </a:br>
            <a:r>
              <a:rPr lang="th-TH" sz="2000" b="1" dirty="0" smtClean="0"/>
              <a:t>     </a:t>
            </a:r>
            <a:r>
              <a:rPr lang="en-US" sz="2000" b="1" dirty="0" smtClean="0"/>
              <a:t>bestofsiam@hotmail.com</a:t>
            </a:r>
            <a:endParaRPr lang="en-US" sz="2000" b="1" dirty="0"/>
          </a:p>
          <a:p>
            <a:endParaRPr lang="en-US" sz="2000" b="1" dirty="0"/>
          </a:p>
          <a:p>
            <a:r>
              <a:rPr lang="en-US" sz="2000" b="1" dirty="0"/>
              <a:t>5) </a:t>
            </a:r>
            <a:r>
              <a:rPr lang="th-TH" sz="2000" b="1" dirty="0"/>
              <a:t>สำหรับเนื้อหาเรื่องการวิจัยการตลาดทางตรง เดิมผู้เขียนได้เขียนไว้เป็น</a:t>
            </a:r>
            <a:r>
              <a:rPr lang="th-TH" sz="2000" b="1" dirty="0" smtClean="0"/>
              <a:t>เนื้อหา</a:t>
            </a:r>
            <a:r>
              <a:rPr lang="th-TH" sz="2000" b="1" dirty="0"/>
              <a:t>บทที่ </a:t>
            </a:r>
            <a:r>
              <a:rPr lang="th-TH" sz="2000" b="1" dirty="0" smtClean="0"/>
              <a:t>15 แต่</a:t>
            </a:r>
            <a:r>
              <a:rPr lang="th-TH" sz="2000" b="1" dirty="0"/>
              <a:t>เนื่องจากผู้ทรงคุณวุฒิ</a:t>
            </a:r>
            <a:r>
              <a:rPr lang="th-TH" sz="2000" b="1" dirty="0" smtClean="0"/>
              <a:t>ได้</a:t>
            </a:r>
            <a:br>
              <a:rPr lang="th-TH" sz="2000" b="1" dirty="0" smtClean="0"/>
            </a:br>
            <a:r>
              <a:rPr lang="th-TH" sz="2000" b="1" dirty="0" smtClean="0"/>
              <a:t>    แนะนำ</a:t>
            </a:r>
            <a:r>
              <a:rPr lang="th-TH" sz="2000" b="1" dirty="0"/>
              <a:t>ให้นำเนื้อ</a:t>
            </a:r>
            <a:r>
              <a:rPr lang="th-TH" sz="2000" b="1" dirty="0" smtClean="0"/>
              <a:t>หาดังกล่าวไป</a:t>
            </a:r>
            <a:r>
              <a:rPr lang="th-TH" sz="2000" b="1" dirty="0"/>
              <a:t>ไว้ในภาคผนวกแทน </a:t>
            </a:r>
            <a:r>
              <a:rPr lang="th-TH" sz="2000" b="1" dirty="0" smtClean="0"/>
              <a:t>ผู้เขียนจึง</a:t>
            </a:r>
            <a:r>
              <a:rPr lang="th-TH" sz="2000" b="1" dirty="0"/>
              <a:t>จำเป็นต้องตัดทอนเนื้อหาให้กระชับ</a:t>
            </a:r>
            <a:r>
              <a:rPr lang="th-TH" sz="2000" b="1" dirty="0" smtClean="0"/>
              <a:t>ขึ้นเพื่อไปไว้ใน</a:t>
            </a:r>
            <a:br>
              <a:rPr lang="th-TH" sz="2000" b="1" dirty="0" smtClean="0"/>
            </a:br>
            <a:r>
              <a:rPr lang="th-TH" sz="2000" b="1" dirty="0" smtClean="0"/>
              <a:t>    ภาคผนวก </a:t>
            </a:r>
            <a:r>
              <a:rPr lang="th-TH" sz="2000" b="1" dirty="0"/>
              <a:t>หากผู้อ่านต้องการเนื้อหาฉบับ</a:t>
            </a:r>
            <a:r>
              <a:rPr lang="th-TH" sz="2000" b="1" dirty="0" smtClean="0"/>
              <a:t>เต็มพร้อม</a:t>
            </a:r>
            <a:r>
              <a:rPr lang="th-TH" sz="2000" b="1" dirty="0"/>
              <a:t>ไฟล์ประกอบ สามารถแจ้งความประสงค์มาได้ที่ </a:t>
            </a:r>
            <a:r>
              <a:rPr lang="th-TH" sz="2000" b="1" dirty="0" smtClean="0"/>
              <a:t/>
            </a:r>
            <a:br>
              <a:rPr lang="th-TH" sz="2000" b="1" dirty="0" smtClean="0"/>
            </a:br>
            <a:r>
              <a:rPr lang="th-TH" sz="2000" b="1" dirty="0" smtClean="0"/>
              <a:t>    </a:t>
            </a:r>
            <a:r>
              <a:rPr lang="en-US" sz="2000" b="1" dirty="0" smtClean="0"/>
              <a:t>bestofsiam@hotmail.com</a:t>
            </a:r>
            <a:endParaRPr lang="th-TH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380312" y="6108983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b="1" dirty="0" smtClean="0"/>
              <a:t>ขอบคุณครับ</a:t>
            </a:r>
          </a:p>
          <a:p>
            <a:pPr algn="ctr"/>
            <a:r>
              <a:rPr lang="th-TH" b="1" dirty="0" smtClean="0"/>
              <a:t>ผศ. ดร.วุฒิ สุขเจริญ</a:t>
            </a:r>
            <a:endParaRPr lang="th-TH" b="1" dirty="0"/>
          </a:p>
        </p:txBody>
      </p:sp>
    </p:spTree>
    <p:extLst>
      <p:ext uri="{BB962C8B-B14F-4D97-AF65-F5344CB8AC3E}">
        <p14:creationId xmlns:p14="http://schemas.microsoft.com/office/powerpoint/2010/main" val="1214486485"/>
      </p:ext>
    </p:extLst>
  </p:cSld>
  <p:clrMapOvr>
    <a:masterClrMapping/>
  </p:clrMapOvr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12434</TotalTime>
  <Words>24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Angsana New</vt:lpstr>
      <vt:lpstr>Arial</vt:lpstr>
      <vt:lpstr>Calibri</vt:lpstr>
      <vt:lpstr>Cordia New</vt:lpstr>
      <vt:lpstr>Wingdings</vt:lpstr>
      <vt:lpstr>Wut's Template 01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1409</cp:revision>
  <dcterms:created xsi:type="dcterms:W3CDTF">2011-07-14T07:15:29Z</dcterms:created>
  <dcterms:modified xsi:type="dcterms:W3CDTF">2018-06-06T02:49:14Z</dcterms:modified>
</cp:coreProperties>
</file>